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5" r:id="rId3"/>
    <p:sldId id="266" r:id="rId4"/>
    <p:sldId id="258" r:id="rId5"/>
    <p:sldId id="264" r:id="rId6"/>
    <p:sldId id="257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hab bohlooli" userId="4aac2b7529d2834f" providerId="LiveId" clId="{10FCEF7B-3F46-4F55-8EE5-B3937068D037}"/>
    <pc:docChg chg="undo custSel addSld modSld">
      <pc:chgData name="shahab bohlooli" userId="4aac2b7529d2834f" providerId="LiveId" clId="{10FCEF7B-3F46-4F55-8EE5-B3937068D037}" dt="2023-11-06T05:04:05.975" v="803" actId="20577"/>
      <pc:docMkLst>
        <pc:docMk/>
      </pc:docMkLst>
      <pc:sldChg chg="modSp mod">
        <pc:chgData name="shahab bohlooli" userId="4aac2b7529d2834f" providerId="LiveId" clId="{10FCEF7B-3F46-4F55-8EE5-B3937068D037}" dt="2023-11-06T05:04:05.975" v="803" actId="20577"/>
        <pc:sldMkLst>
          <pc:docMk/>
          <pc:sldMk cId="4206253867" sldId="261"/>
        </pc:sldMkLst>
        <pc:spChg chg="mod">
          <ac:chgData name="shahab bohlooli" userId="4aac2b7529d2834f" providerId="LiveId" clId="{10FCEF7B-3F46-4F55-8EE5-B3937068D037}" dt="2023-11-06T05:04:05.975" v="803" actId="20577"/>
          <ac:spMkLst>
            <pc:docMk/>
            <pc:sldMk cId="4206253867" sldId="261"/>
            <ac:spMk id="5" creationId="{00000000-0000-0000-0000-000000000000}"/>
          </ac:spMkLst>
        </pc:spChg>
      </pc:sldChg>
      <pc:sldChg chg="addSp delSp modSp new mod modClrScheme chgLayout">
        <pc:chgData name="shahab bohlooli" userId="4aac2b7529d2834f" providerId="LiveId" clId="{10FCEF7B-3F46-4F55-8EE5-B3937068D037}" dt="2023-11-06T04:46:06.013" v="408" actId="6549"/>
        <pc:sldMkLst>
          <pc:docMk/>
          <pc:sldMk cId="3876076550" sldId="264"/>
        </pc:sldMkLst>
        <pc:spChg chg="del mod ord">
          <ac:chgData name="shahab bohlooli" userId="4aac2b7529d2834f" providerId="LiveId" clId="{10FCEF7B-3F46-4F55-8EE5-B3937068D037}" dt="2023-11-06T04:40:32.670" v="1" actId="700"/>
          <ac:spMkLst>
            <pc:docMk/>
            <pc:sldMk cId="3876076550" sldId="264"/>
            <ac:spMk id="2" creationId="{4E6AADBA-EE58-98B6-7B88-5BBE00DC4819}"/>
          </ac:spMkLst>
        </pc:spChg>
        <pc:spChg chg="del mod ord">
          <ac:chgData name="shahab bohlooli" userId="4aac2b7529d2834f" providerId="LiveId" clId="{10FCEF7B-3F46-4F55-8EE5-B3937068D037}" dt="2023-11-06T04:40:32.670" v="1" actId="700"/>
          <ac:spMkLst>
            <pc:docMk/>
            <pc:sldMk cId="3876076550" sldId="264"/>
            <ac:spMk id="3" creationId="{5692D5A7-8C1B-643B-E23A-89A2EB0211CA}"/>
          </ac:spMkLst>
        </pc:spChg>
        <pc:spChg chg="add mod ord">
          <ac:chgData name="shahab bohlooli" userId="4aac2b7529d2834f" providerId="LiveId" clId="{10FCEF7B-3F46-4F55-8EE5-B3937068D037}" dt="2023-11-06T04:44:16.781" v="395" actId="14100"/>
          <ac:spMkLst>
            <pc:docMk/>
            <pc:sldMk cId="3876076550" sldId="264"/>
            <ac:spMk id="4" creationId="{724FC957-50FE-A8CD-19AD-3C7552DBA018}"/>
          </ac:spMkLst>
        </pc:spChg>
        <pc:spChg chg="add mod ord">
          <ac:chgData name="shahab bohlooli" userId="4aac2b7529d2834f" providerId="LiveId" clId="{10FCEF7B-3F46-4F55-8EE5-B3937068D037}" dt="2023-11-06T04:46:06.013" v="408" actId="6549"/>
          <ac:spMkLst>
            <pc:docMk/>
            <pc:sldMk cId="3876076550" sldId="264"/>
            <ac:spMk id="5" creationId="{44FCC4BA-B89E-DA65-64F3-7E975CF4F9C9}"/>
          </ac:spMkLst>
        </pc:spChg>
      </pc:sldChg>
      <pc:sldChg chg="addSp delSp modSp new mod modClrScheme chgLayout">
        <pc:chgData name="shahab bohlooli" userId="4aac2b7529d2834f" providerId="LiveId" clId="{10FCEF7B-3F46-4F55-8EE5-B3937068D037}" dt="2023-11-06T04:52:30.316" v="418" actId="122"/>
        <pc:sldMkLst>
          <pc:docMk/>
          <pc:sldMk cId="3562794579" sldId="265"/>
        </pc:sldMkLst>
        <pc:spChg chg="del mod ord">
          <ac:chgData name="shahab bohlooli" userId="4aac2b7529d2834f" providerId="LiveId" clId="{10FCEF7B-3F46-4F55-8EE5-B3937068D037}" dt="2023-11-06T04:51:30.989" v="410" actId="700"/>
          <ac:spMkLst>
            <pc:docMk/>
            <pc:sldMk cId="3562794579" sldId="265"/>
            <ac:spMk id="2" creationId="{2218D49C-1AB9-10E5-5A7E-AE6D9E708080}"/>
          </ac:spMkLst>
        </pc:spChg>
        <pc:spChg chg="del mod ord">
          <ac:chgData name="shahab bohlooli" userId="4aac2b7529d2834f" providerId="LiveId" clId="{10FCEF7B-3F46-4F55-8EE5-B3937068D037}" dt="2023-11-06T04:51:30.989" v="410" actId="700"/>
          <ac:spMkLst>
            <pc:docMk/>
            <pc:sldMk cId="3562794579" sldId="265"/>
            <ac:spMk id="3" creationId="{A88B95AE-2D7F-DEB7-D3E4-BE531AB57329}"/>
          </ac:spMkLst>
        </pc:spChg>
        <pc:spChg chg="add del mod ord">
          <ac:chgData name="shahab bohlooli" userId="4aac2b7529d2834f" providerId="LiveId" clId="{10FCEF7B-3F46-4F55-8EE5-B3937068D037}" dt="2023-11-06T04:52:17.324" v="414" actId="478"/>
          <ac:spMkLst>
            <pc:docMk/>
            <pc:sldMk cId="3562794579" sldId="265"/>
            <ac:spMk id="4" creationId="{9A09A9EC-B12A-D9F5-F663-435EC9763941}"/>
          </ac:spMkLst>
        </pc:spChg>
        <pc:spChg chg="add mod ord">
          <ac:chgData name="shahab bohlooli" userId="4aac2b7529d2834f" providerId="LiveId" clId="{10FCEF7B-3F46-4F55-8EE5-B3937068D037}" dt="2023-11-06T04:52:27.476" v="417" actId="122"/>
          <ac:spMkLst>
            <pc:docMk/>
            <pc:sldMk cId="3562794579" sldId="265"/>
            <ac:spMk id="5" creationId="{0AD96F9B-2D54-B2BB-E0D4-C67ADC38CB8C}"/>
          </ac:spMkLst>
        </pc:spChg>
        <pc:spChg chg="add del mod ord">
          <ac:chgData name="shahab bohlooli" userId="4aac2b7529d2834f" providerId="LiveId" clId="{10FCEF7B-3F46-4F55-8EE5-B3937068D037}" dt="2023-11-06T04:52:18.583" v="415" actId="478"/>
          <ac:spMkLst>
            <pc:docMk/>
            <pc:sldMk cId="3562794579" sldId="265"/>
            <ac:spMk id="6" creationId="{9DD02DA7-D8BC-AA53-82FB-66F8DF383A86}"/>
          </ac:spMkLst>
        </pc:spChg>
        <pc:spChg chg="add mod ord">
          <ac:chgData name="shahab bohlooli" userId="4aac2b7529d2834f" providerId="LiveId" clId="{10FCEF7B-3F46-4F55-8EE5-B3937068D037}" dt="2023-11-06T04:52:30.316" v="418" actId="122"/>
          <ac:spMkLst>
            <pc:docMk/>
            <pc:sldMk cId="3562794579" sldId="265"/>
            <ac:spMk id="7" creationId="{E0A116D2-B8FB-1C26-7222-2A5D9FD56202}"/>
          </ac:spMkLst>
        </pc:spChg>
        <pc:spChg chg="add del mod ord">
          <ac:chgData name="shahab bohlooli" userId="4aac2b7529d2834f" providerId="LiveId" clId="{10FCEF7B-3F46-4F55-8EE5-B3937068D037}" dt="2023-11-06T04:52:20.243" v="416" actId="478"/>
          <ac:spMkLst>
            <pc:docMk/>
            <pc:sldMk cId="3562794579" sldId="265"/>
            <ac:spMk id="8" creationId="{40476385-15F6-45DC-FF29-837F7220FCA0}"/>
          </ac:spMkLst>
        </pc:spChg>
      </pc:sldChg>
      <pc:sldChg chg="addSp delSp modSp new mod modClrScheme chgLayout">
        <pc:chgData name="shahab bohlooli" userId="4aac2b7529d2834f" providerId="LiveId" clId="{10FCEF7B-3F46-4F55-8EE5-B3937068D037}" dt="2023-11-06T05:02:41.808" v="802" actId="6549"/>
        <pc:sldMkLst>
          <pc:docMk/>
          <pc:sldMk cId="4283973993" sldId="266"/>
        </pc:sldMkLst>
        <pc:spChg chg="del mod ord">
          <ac:chgData name="shahab bohlooli" userId="4aac2b7529d2834f" providerId="LiveId" clId="{10FCEF7B-3F46-4F55-8EE5-B3937068D037}" dt="2023-11-06T04:53:06.077" v="420" actId="700"/>
          <ac:spMkLst>
            <pc:docMk/>
            <pc:sldMk cId="4283973993" sldId="266"/>
            <ac:spMk id="2" creationId="{4CD2CF3D-D4FA-60DF-A2EA-2DBEB6E42490}"/>
          </ac:spMkLst>
        </pc:spChg>
        <pc:spChg chg="del mod ord">
          <ac:chgData name="shahab bohlooli" userId="4aac2b7529d2834f" providerId="LiveId" clId="{10FCEF7B-3F46-4F55-8EE5-B3937068D037}" dt="2023-11-06T04:53:06.077" v="420" actId="700"/>
          <ac:spMkLst>
            <pc:docMk/>
            <pc:sldMk cId="4283973993" sldId="266"/>
            <ac:spMk id="3" creationId="{9AC99F19-C1A2-7E61-15AC-F76854702880}"/>
          </ac:spMkLst>
        </pc:spChg>
        <pc:spChg chg="del">
          <ac:chgData name="shahab bohlooli" userId="4aac2b7529d2834f" providerId="LiveId" clId="{10FCEF7B-3F46-4F55-8EE5-B3937068D037}" dt="2023-11-06T04:53:06.077" v="420" actId="700"/>
          <ac:spMkLst>
            <pc:docMk/>
            <pc:sldMk cId="4283973993" sldId="266"/>
            <ac:spMk id="4" creationId="{71BAA809-92B9-129D-B1FC-0B42E9761D17}"/>
          </ac:spMkLst>
        </pc:spChg>
        <pc:spChg chg="del">
          <ac:chgData name="shahab bohlooli" userId="4aac2b7529d2834f" providerId="LiveId" clId="{10FCEF7B-3F46-4F55-8EE5-B3937068D037}" dt="2023-11-06T04:53:06.077" v="420" actId="700"/>
          <ac:spMkLst>
            <pc:docMk/>
            <pc:sldMk cId="4283973993" sldId="266"/>
            <ac:spMk id="5" creationId="{E6AD8E79-2C04-1209-FA92-B49434296FFC}"/>
          </ac:spMkLst>
        </pc:spChg>
        <pc:spChg chg="del">
          <ac:chgData name="shahab bohlooli" userId="4aac2b7529d2834f" providerId="LiveId" clId="{10FCEF7B-3F46-4F55-8EE5-B3937068D037}" dt="2023-11-06T04:53:06.077" v="420" actId="700"/>
          <ac:spMkLst>
            <pc:docMk/>
            <pc:sldMk cId="4283973993" sldId="266"/>
            <ac:spMk id="6" creationId="{D85B30B0-A054-1E2C-0EB7-24DA1E1E07AE}"/>
          </ac:spMkLst>
        </pc:spChg>
        <pc:spChg chg="add del mod ord">
          <ac:chgData name="shahab bohlooli" userId="4aac2b7529d2834f" providerId="LiveId" clId="{10FCEF7B-3F46-4F55-8EE5-B3937068D037}" dt="2023-11-06T04:53:11.920" v="421" actId="700"/>
          <ac:spMkLst>
            <pc:docMk/>
            <pc:sldMk cId="4283973993" sldId="266"/>
            <ac:spMk id="7" creationId="{0690BDED-F318-4E94-6B4F-692DCEC59023}"/>
          </ac:spMkLst>
        </pc:spChg>
        <pc:spChg chg="add del mod ord">
          <ac:chgData name="shahab bohlooli" userId="4aac2b7529d2834f" providerId="LiveId" clId="{10FCEF7B-3F46-4F55-8EE5-B3937068D037}" dt="2023-11-06T04:53:11.920" v="421" actId="700"/>
          <ac:spMkLst>
            <pc:docMk/>
            <pc:sldMk cId="4283973993" sldId="266"/>
            <ac:spMk id="8" creationId="{77350151-7F14-4E71-A0CC-BBEB45598BA4}"/>
          </ac:spMkLst>
        </pc:spChg>
        <pc:spChg chg="add mod ord">
          <ac:chgData name="shahab bohlooli" userId="4aac2b7529d2834f" providerId="LiveId" clId="{10FCEF7B-3F46-4F55-8EE5-B3937068D037}" dt="2023-11-06T04:53:20.407" v="434" actId="782"/>
          <ac:spMkLst>
            <pc:docMk/>
            <pc:sldMk cId="4283973993" sldId="266"/>
            <ac:spMk id="9" creationId="{010B6992-BFE2-94AB-C3A5-C2C2DDE2CA52}"/>
          </ac:spMkLst>
        </pc:spChg>
        <pc:spChg chg="add mod ord">
          <ac:chgData name="shahab bohlooli" userId="4aac2b7529d2834f" providerId="LiveId" clId="{10FCEF7B-3F46-4F55-8EE5-B3937068D037}" dt="2023-11-06T05:02:41.808" v="802" actId="6549"/>
          <ac:spMkLst>
            <pc:docMk/>
            <pc:sldMk cId="4283973993" sldId="266"/>
            <ac:spMk id="10" creationId="{427C5AC7-5A66-8961-E9D3-950FD87F50D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CDBBD-7286-4587-AA90-02F68ED471E9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3D6E1-6EB0-442E-983F-E2D32731F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45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 baseline="0">
                <a:effectLst/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 baseline="0">
                <a:solidFill>
                  <a:schemeClr val="tx1"/>
                </a:solidFill>
                <a:latin typeface="Times New Roman" panose="02020603050405020304" pitchFamily="18" charset="0"/>
                <a:cs typeface="B Titr" panose="00000700000000000000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fld id="{A77A0CBB-E7AC-41EE-8ED0-247F2F116785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fld id="{05E32FDD-D576-4852-9D95-38707ABEDAA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24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fld id="{A77A0CBB-E7AC-41EE-8ED0-247F2F116785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fld id="{05E32FDD-D576-4852-9D95-38707ABED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8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0CBB-E7AC-41EE-8ED0-247F2F11678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FDD-D576-4852-9D95-38707ABEDAA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77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0CBB-E7AC-41EE-8ED0-247F2F11678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FDD-D576-4852-9D95-38707ABEDAA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568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0CBB-E7AC-41EE-8ED0-247F2F11678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FDD-D576-4852-9D95-38707ABED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4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0CBB-E7AC-41EE-8ED0-247F2F11678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FDD-D576-4852-9D95-38707ABEDAA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568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0CBB-E7AC-41EE-8ED0-247F2F11678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FDD-D576-4852-9D95-38707ABEDAA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041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0CBB-E7AC-41EE-8ED0-247F2F11678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FDD-D576-4852-9D95-38707ABEDAA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801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0CBB-E7AC-41EE-8ED0-247F2F11678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FDD-D576-4852-9D95-38707ABEDAA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66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  <a:lvl2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2pPr>
            <a:lvl3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3pPr>
            <a:lvl4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4pPr>
            <a:lvl5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fld id="{A77A0CBB-E7AC-41EE-8ED0-247F2F116785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fld id="{05E32FDD-D576-4852-9D95-38707ABED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  <a:latin typeface="Times New Roman" panose="02020603050405020304" pitchFamily="18" charset="0"/>
                <a:cs typeface="B Titr" panose="00000700000000000000" pitchFamily="2" charset="-78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fld id="{A77A0CBB-E7AC-41EE-8ED0-247F2F116785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fld id="{05E32FDD-D576-4852-9D95-38707ABEDAA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07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  <a:lvl2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2pPr>
            <a:lvl3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3pPr>
            <a:lvl4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4pPr>
            <a:lvl5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  <a:lvl2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2pPr>
            <a:lvl3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3pPr>
            <a:lvl4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4pPr>
            <a:lvl5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fld id="{A77A0CBB-E7AC-41EE-8ED0-247F2F116785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fld id="{05E32FDD-D576-4852-9D95-38707ABED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65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 baseline="0">
                <a:solidFill>
                  <a:schemeClr val="accent1"/>
                </a:solidFill>
                <a:latin typeface="Times New Roman" panose="02020603050405020304" pitchFamily="18" charset="0"/>
                <a:cs typeface="B Titr" panose="00000700000000000000" pitchFamily="2" charset="-7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  <a:lvl2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2pPr>
            <a:lvl3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3pPr>
            <a:lvl4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4pPr>
            <a:lvl5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 baseline="0">
                <a:solidFill>
                  <a:schemeClr val="accent1"/>
                </a:solidFill>
                <a:latin typeface="Times New Roman" panose="02020603050405020304" pitchFamily="18" charset="0"/>
                <a:cs typeface="B Titr" panose="00000700000000000000" pitchFamily="2" charset="-7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  <a:lvl2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2pPr>
            <a:lvl3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3pPr>
            <a:lvl4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4pPr>
            <a:lvl5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fld id="{A77A0CBB-E7AC-41EE-8ED0-247F2F116785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fld id="{05E32FDD-D576-4852-9D95-38707ABEDAA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039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</a:defRPr>
            </a:lvl1pPr>
          </a:lstStyle>
          <a:p>
            <a:fld id="{A77A0CBB-E7AC-41EE-8ED0-247F2F116785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</a:defRPr>
            </a:lvl1pPr>
          </a:lstStyle>
          <a:p>
            <a:fld id="{05E32FDD-D576-4852-9D95-38707ABEDAA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34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0CBB-E7AC-41EE-8ED0-247F2F11678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FDD-D576-4852-9D95-38707ABED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  <a:lvl2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2pPr>
            <a:lvl3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3pPr>
            <a:lvl4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4pPr>
            <a:lvl5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fld id="{A77A0CBB-E7AC-41EE-8ED0-247F2F116785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fld id="{05E32FDD-D576-4852-9D95-38707ABEDAA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78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fld id="{A77A0CBB-E7AC-41EE-8ED0-247F2F116785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fld id="{05E32FDD-D576-4852-9D95-38707ABED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7A0CBB-E7AC-41EE-8ED0-247F2F11678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E32FDD-D576-4852-9D95-38707ABED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7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مطالعه به سبک دانشگاهی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/>
              <a:t>ارایه کننده: دکتر شهاب بهلولی</a:t>
            </a:r>
            <a:endParaRPr lang="en-US" dirty="0"/>
          </a:p>
          <a:p>
            <a:r>
              <a:rPr lang="fa-IR" dirty="0"/>
              <a:t>استاد داروشناسی</a:t>
            </a:r>
          </a:p>
          <a:p>
            <a:r>
              <a:rPr lang="fa-IR" dirty="0"/>
              <a:t>دانشگاه علوم پزشکی اردبیل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016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/>
              <a:t>مطالعه کارآمد: نکات مهم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 در هنگام مطالعه سر را ثابت نگهدارید و چشم ها را حرکت دهید</a:t>
            </a:r>
          </a:p>
          <a:p>
            <a:pPr algn="r" rtl="1"/>
            <a:r>
              <a:rPr lang="fa-IR" dirty="0"/>
              <a:t>تا جایی که امکان دارد محیط مطالعه را آرام نگه دارید</a:t>
            </a:r>
          </a:p>
          <a:p>
            <a:pPr algn="r" rtl="1"/>
            <a:r>
              <a:rPr lang="fa-IR" dirty="0"/>
              <a:t>چند بار نفس عمیق بکشید تا تمرکز تان افزایش یابد</a:t>
            </a:r>
          </a:p>
          <a:p>
            <a:pPr algn="r" rtl="1"/>
            <a:r>
              <a:rPr lang="fa-IR" dirty="0"/>
              <a:t>به خاطر داشته باشید که هنگام مطالعه پلک زدن را فراموش نکنید</a:t>
            </a:r>
          </a:p>
          <a:p>
            <a:pPr algn="r" rtl="1"/>
            <a:r>
              <a:rPr lang="fa-IR" dirty="0"/>
              <a:t>سعی کنید که وقت به وقت برای حداقل 30 ثانیه استراحت داشته باشید</a:t>
            </a:r>
          </a:p>
          <a:p>
            <a:pPr algn="r" rtl="1"/>
            <a:r>
              <a:rPr lang="fa-IR" dirty="0"/>
              <a:t>به تمرین مداوم متعهد شوید.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61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مطالعه کارآمد: نکات مهم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قبل از شروع مطالعه کل مطلب، سعی کنید نگاهی به عنوان اصلی و  زیر عناوین داشته باشید.</a:t>
            </a:r>
          </a:p>
          <a:p>
            <a:pPr algn="r" rtl="1"/>
            <a:r>
              <a:rPr lang="fa-IR" dirty="0"/>
              <a:t>پاراگراف اول و آخر فصل را بخوانید.</a:t>
            </a:r>
          </a:p>
          <a:p>
            <a:pPr algn="r" rtl="1"/>
            <a:r>
              <a:rPr lang="fa-IR" dirty="0"/>
              <a:t>نگاهی به کلمات پررنگ، ایتالیک و زیر خط داشته باشید</a:t>
            </a:r>
          </a:p>
          <a:p>
            <a:pPr algn="r" rtl="1"/>
            <a:r>
              <a:rPr lang="fa-IR" dirty="0"/>
              <a:t>به تصاویر، نمودار ها، نقشه ها و محتوی های بصری توجه کنید.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53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D96F9B-2D54-B2BB-E0D4-C67ADC38CB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1"/>
            <a:r>
              <a:rPr lang="fa-IR" dirty="0"/>
              <a:t>ز دانش دل پير برنا بود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A116D2-B8FB-1C26-7222-2A5D9FD562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rtl="1"/>
            <a:r>
              <a:rPr lang="fa-IR" dirty="0"/>
              <a:t>توانا بود هر که دانا بود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794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10B6992-BFE2-94AB-C3A5-C2C2DDE2C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/>
              <a:t>دانایی چیست؟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7C5AC7-5A66-8961-E9D3-950FD87F5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US" dirty="0"/>
              <a:t>Knowledgeable </a:t>
            </a:r>
            <a:r>
              <a:rPr lang="fa-IR" dirty="0"/>
              <a:t> (وارد به کار و آگاه):</a:t>
            </a:r>
          </a:p>
          <a:p>
            <a:pPr lvl="1" algn="r" rtl="1"/>
            <a:r>
              <a:rPr lang="en-US" dirty="0"/>
              <a:t>Knowledge </a:t>
            </a:r>
            <a:r>
              <a:rPr lang="fa-IR" dirty="0"/>
              <a:t> (دانش):</a:t>
            </a:r>
          </a:p>
          <a:p>
            <a:pPr lvl="2" algn="r" rtl="1"/>
            <a:r>
              <a:rPr lang="fa-IR" dirty="0"/>
              <a:t>مجموعه آموخته ها و تجربیات یک فرد </a:t>
            </a:r>
            <a:endParaRPr lang="en-US" dirty="0"/>
          </a:p>
          <a:p>
            <a:pPr algn="r" rtl="1"/>
            <a:r>
              <a:rPr lang="en-US" dirty="0"/>
              <a:t>Wise</a:t>
            </a:r>
            <a:r>
              <a:rPr lang="fa-IR" dirty="0"/>
              <a:t> (خردمند و عاقل)</a:t>
            </a:r>
            <a:endParaRPr lang="en-US" dirty="0"/>
          </a:p>
          <a:p>
            <a:pPr lvl="1" algn="r" rtl="1"/>
            <a:r>
              <a:rPr lang="en-US" dirty="0"/>
              <a:t>Wisdom	</a:t>
            </a:r>
            <a:r>
              <a:rPr lang="fa-IR" dirty="0"/>
              <a:t>(دانایی و خرد)</a:t>
            </a:r>
          </a:p>
          <a:p>
            <a:pPr lvl="2" algn="r" rtl="1"/>
            <a:r>
              <a:rPr lang="fa-IR" dirty="0"/>
              <a:t>توانایی پردازش، قضاوت و تصمیم گیری بر اساس آموخته ها و تجربیات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97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/>
              <a:t>مطالعه به سبک دانشگاهی یک مهارت است.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68122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4FC957-50FE-A8CD-19AD-3C7552DB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651" y="982132"/>
            <a:ext cx="9948947" cy="1303867"/>
          </a:xfrm>
        </p:spPr>
        <p:txBody>
          <a:bodyPr>
            <a:normAutofit fontScale="90000"/>
          </a:bodyPr>
          <a:lstStyle/>
          <a:p>
            <a:pPr rtl="1"/>
            <a:r>
              <a:rPr lang="fa-IR" dirty="0"/>
              <a:t>چرا مهارت" مطالعه به سبک دانشگاهی" رو یاد بگیریم؟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FCC4BA-B89E-DA65-64F3-7E975CF4F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صرفه جویی در زمان؟</a:t>
            </a:r>
          </a:p>
          <a:p>
            <a:pPr lvl="1" algn="r" rtl="1"/>
            <a:r>
              <a:rPr lang="fa-IR" dirty="0"/>
              <a:t>فرصت فراگیری دانش بیشتر مورد نیاز حرفه اصلی</a:t>
            </a:r>
          </a:p>
          <a:p>
            <a:pPr lvl="1" algn="r" rtl="1"/>
            <a:r>
              <a:rPr lang="fa-IR" dirty="0"/>
              <a:t>اوقات فراغت بیشتر و فرصت انجام فعالیت های دیگر به غیر از مطالعه دانشگاهی</a:t>
            </a:r>
          </a:p>
          <a:p>
            <a:pPr lvl="1" algn="r" rtl="1"/>
            <a:r>
              <a:rPr lang="fa-IR" dirty="0"/>
              <a:t>؟</a:t>
            </a:r>
          </a:p>
          <a:p>
            <a:pPr marL="457200" lvl="1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076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/>
              <a:t> مهارت برای پیشرفت مناسب، به الگو نیاز دارد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r" rtl="1">
              <a:buFont typeface="+mj-lt"/>
              <a:buAutoNum type="arabicPeriod"/>
            </a:pPr>
            <a:r>
              <a:rPr lang="fa-IR" dirty="0"/>
              <a:t>دانستن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dirty="0"/>
              <a:t>باور کردن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dirty="0"/>
              <a:t>عمل کردن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911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مهارت با تمرین مداوم بهبود می یابد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47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/>
              <a:t>مطالعه به سبک دانشگاهی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کارآمد بودن (سرعت و د قت مطالعه)</a:t>
            </a:r>
          </a:p>
          <a:p>
            <a:pPr algn="r" rtl="1"/>
            <a:r>
              <a:rPr lang="fa-IR" dirty="0"/>
              <a:t>فعال بودن (پرسیدن سوال و جواب دادن به آن)</a:t>
            </a:r>
          </a:p>
          <a:p>
            <a:pPr algn="r" rtl="1"/>
            <a:r>
              <a:rPr lang="fa-IR" dirty="0"/>
              <a:t>منتقد بودن (آیا نویسنده درست می گوید؟)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826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/>
              <a:t>مطالعه کارآمد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حداقل سرعت مطالعه به سبک دانشگاهی 200 کلمه در دقیقه است.</a:t>
            </a:r>
          </a:p>
        </p:txBody>
      </p:sp>
    </p:spTree>
    <p:extLst>
      <p:ext uri="{BB962C8B-B14F-4D97-AF65-F5344CB8AC3E}">
        <p14:creationId xmlns:p14="http://schemas.microsoft.com/office/powerpoint/2010/main" val="4206253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957</TotalTime>
  <Words>323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Organic</vt:lpstr>
      <vt:lpstr>مطالعه به سبک دانشگاهی</vt:lpstr>
      <vt:lpstr>PowerPoint Presentation</vt:lpstr>
      <vt:lpstr>دانایی چیست؟</vt:lpstr>
      <vt:lpstr>مطالعه به سبک دانشگاهی یک مهارت است.</vt:lpstr>
      <vt:lpstr>چرا مهارت" مطالعه به سبک دانشگاهی" رو یاد بگیریم؟</vt:lpstr>
      <vt:lpstr> مهارت برای پیشرفت مناسب، به الگو نیاز دارد </vt:lpstr>
      <vt:lpstr>مهارت با تمرین مداوم بهبود می یابد</vt:lpstr>
      <vt:lpstr>مطالعه به سبک دانشگاهی</vt:lpstr>
      <vt:lpstr>مطالعه کارآمد</vt:lpstr>
      <vt:lpstr>مطالعه کارآمد: نکات مهم</vt:lpstr>
      <vt:lpstr>مطالعه کارآمد: نکات مهم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Bohlooli</dc:creator>
  <cp:lastModifiedBy>shahab bohlooli</cp:lastModifiedBy>
  <cp:revision>45</cp:revision>
  <dcterms:created xsi:type="dcterms:W3CDTF">2014-09-12T18:14:28Z</dcterms:created>
  <dcterms:modified xsi:type="dcterms:W3CDTF">2023-11-06T05:04:09Z</dcterms:modified>
</cp:coreProperties>
</file>