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6" r:id="rId4"/>
    <p:sldId id="260" r:id="rId5"/>
    <p:sldId id="264" r:id="rId6"/>
    <p:sldId id="258" r:id="rId7"/>
  </p:sldIdLst>
  <p:sldSz cx="12192000" cy="6858000"/>
  <p:notesSz cx="6858000" cy="9144000"/>
  <p:embeddedFontLst>
    <p:embeddedFont>
      <p:font typeface="Garamond" panose="02020404030301010803" pitchFamily="18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CDBBD-7286-4587-AA90-02F68ED471E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3D6E1-6EB0-442E-983F-E2D32731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4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aseline="0">
                <a:effectLst/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aseline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4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6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568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4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0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6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6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 baseline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 baseline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3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34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2pPr>
            <a:lvl3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3pPr>
            <a:lvl4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4pPr>
            <a:lvl5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8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A77A0CBB-E7AC-41EE-8ED0-247F2F11678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5E32FDD-D576-4852-9D95-38707ABED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7A0CBB-E7AC-41EE-8ED0-247F2F11678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E32FDD-D576-4852-9D95-38707ABED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مطالعه به سبک دانشگاهی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ارایه کننده: دکتر شهاب بهلولی</a:t>
            </a:r>
            <a:endParaRPr lang="en-US" dirty="0"/>
          </a:p>
          <a:p>
            <a:r>
              <a:rPr lang="fa-IR" dirty="0"/>
              <a:t>استاد داروشناسی</a:t>
            </a:r>
          </a:p>
          <a:p>
            <a:r>
              <a:rPr lang="fa-IR" dirty="0"/>
              <a:t>دانشگاه علوم پزشکی اردبیل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1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96F9B-2D54-B2BB-E0D4-C67ADC38C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dirty="0"/>
              <a:t>ز دانش دل پير برنا بود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116D2-B8FB-1C26-7222-2A5D9FD56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1"/>
            <a:r>
              <a:rPr lang="fa-IR" dirty="0"/>
              <a:t>توانا بود هر که دانا بود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0B6992-BFE2-94AB-C3A5-C2C2DDE2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دانایی چیست؟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7C5AC7-5A66-8961-E9D3-950FD87F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/>
              <a:t>Knowledgeable </a:t>
            </a:r>
            <a:r>
              <a:rPr lang="fa-IR" dirty="0"/>
              <a:t> (وارد به کار و آگاه):</a:t>
            </a:r>
          </a:p>
          <a:p>
            <a:pPr lvl="1" algn="r" rtl="1"/>
            <a:r>
              <a:rPr lang="en-US" dirty="0"/>
              <a:t>Knowledge </a:t>
            </a:r>
            <a:r>
              <a:rPr lang="fa-IR" dirty="0"/>
              <a:t> (دانش):</a:t>
            </a:r>
          </a:p>
          <a:p>
            <a:pPr lvl="2" algn="r" rtl="1"/>
            <a:r>
              <a:rPr lang="fa-IR" dirty="0"/>
              <a:t>مجموعه آموخته ها و تجربیات یک فرد </a:t>
            </a:r>
            <a:endParaRPr lang="en-US" dirty="0"/>
          </a:p>
          <a:p>
            <a:pPr algn="r" rtl="1"/>
            <a:r>
              <a:rPr lang="en-US" dirty="0"/>
              <a:t>Wise</a:t>
            </a:r>
            <a:r>
              <a:rPr lang="fa-IR" dirty="0"/>
              <a:t> (خردمند و عاقل)</a:t>
            </a:r>
            <a:endParaRPr lang="en-US" dirty="0"/>
          </a:p>
          <a:p>
            <a:pPr lvl="1" algn="r" rtl="1"/>
            <a:r>
              <a:rPr lang="en-US" dirty="0"/>
              <a:t>Wisdom	</a:t>
            </a:r>
            <a:r>
              <a:rPr lang="fa-IR" dirty="0"/>
              <a:t>(دانایی و خرد)</a:t>
            </a:r>
          </a:p>
          <a:p>
            <a:pPr lvl="2" algn="r" rtl="1"/>
            <a:r>
              <a:rPr lang="fa-IR" dirty="0"/>
              <a:t>توانایی پردازش، قضاوت و تصمیم گیری درست بر اساس آموخته ها و تجربیات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مطالعه به سبک دانشگاهی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کارآمد بودن (سرعت و د قت مطالعه)</a:t>
            </a:r>
          </a:p>
          <a:p>
            <a:pPr algn="r" rtl="1"/>
            <a:r>
              <a:rPr lang="fa-IR" dirty="0"/>
              <a:t>فعال بودن (پرسیدن سوال و جواب دادن به آن)</a:t>
            </a:r>
          </a:p>
          <a:p>
            <a:pPr algn="r" rtl="1"/>
            <a:r>
              <a:rPr lang="fa-IR" dirty="0"/>
              <a:t>منتقد بودن (آیا نویسنده درست می گوید؟)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2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4FC957-50FE-A8CD-19AD-3C7552DB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51" y="982132"/>
            <a:ext cx="9948947" cy="1303867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/>
              <a:t>چرا مهارت" مطالعه به سبک دانشگاهی" رو یاد بگیریم؟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FCC4BA-B89E-DA65-64F3-7E975CF4F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صرفه جویی در زمان؟</a:t>
            </a:r>
          </a:p>
          <a:p>
            <a:pPr lvl="1" algn="r" rtl="1"/>
            <a:r>
              <a:rPr lang="fa-IR" dirty="0"/>
              <a:t>فرصت فراگیری دانش بیشتر مورد نیاز حرفه اصلی</a:t>
            </a:r>
          </a:p>
          <a:p>
            <a:pPr lvl="1" algn="r" rtl="1"/>
            <a:r>
              <a:rPr lang="fa-IR" dirty="0"/>
              <a:t>اوقات فراغت بیشتر و فرصت انجام فعالیت های دیگر به غیر از مطالعه دانشگاهی</a:t>
            </a:r>
          </a:p>
          <a:p>
            <a:pPr lvl="1" algn="r" rtl="1"/>
            <a:r>
              <a:rPr lang="fa-IR" dirty="0"/>
              <a:t>؟</a:t>
            </a:r>
            <a:r>
              <a:rPr lang="en-US" dirty="0"/>
              <a:t>	</a:t>
            </a:r>
          </a:p>
          <a:p>
            <a:pPr algn="r" rtl="1"/>
            <a:r>
              <a:rPr lang="fa-IR" dirty="0"/>
              <a:t>درک بهتر مفاهیم و نگاه منتقدانه علمی و مبتنی بر شواهد به اصول علمی و وقایع مرتبط</a:t>
            </a:r>
          </a:p>
          <a:p>
            <a:pPr marL="457200" lvl="1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/>
              <a:t>مطالعه به سبک دانشگاهی یک مهارت است.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812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968</TotalTime>
  <Words>176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Garamond</vt:lpstr>
      <vt:lpstr>Organic</vt:lpstr>
      <vt:lpstr>مطالعه به سبک دانشگاهی</vt:lpstr>
      <vt:lpstr>PowerPoint Presentation</vt:lpstr>
      <vt:lpstr>دانایی چیست؟</vt:lpstr>
      <vt:lpstr>مطالعه به سبک دانشگاهی</vt:lpstr>
      <vt:lpstr>چرا مهارت" مطالعه به سبک دانشگاهی" رو یاد بگیریم؟</vt:lpstr>
      <vt:lpstr>مطالعه به سبک دانشگاهی یک مهارت است.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Bohlooli</dc:creator>
  <cp:lastModifiedBy>shahab bohlooli</cp:lastModifiedBy>
  <cp:revision>49</cp:revision>
  <dcterms:created xsi:type="dcterms:W3CDTF">2014-09-12T18:14:28Z</dcterms:created>
  <dcterms:modified xsi:type="dcterms:W3CDTF">2024-11-13T18:13:28Z</dcterms:modified>
</cp:coreProperties>
</file>